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</p:sldIdLst>
  <p:sldSz cx="7559675" cy="104394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3F1"/>
    <a:srgbClr val="0581D9"/>
    <a:srgbClr val="F9FF1F"/>
    <a:srgbClr val="00B0F8"/>
    <a:srgbClr val="969696"/>
    <a:srgbClr val="00C4FB"/>
    <a:srgbClr val="F7D06F"/>
    <a:srgbClr val="FFE6CC"/>
    <a:srgbClr val="4482EB"/>
    <a:srgbClr val="4282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233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9A23-4A75-4DFC-B94C-A0F8F658447F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BCF-6E3F-43AB-B45F-19186423E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634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9A23-4A75-4DFC-B94C-A0F8F658447F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BCF-6E3F-43AB-B45F-19186423E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69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9A23-4A75-4DFC-B94C-A0F8F658447F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BCF-6E3F-43AB-B45F-19186423E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45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9A23-4A75-4DFC-B94C-A0F8F658447F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BCF-6E3F-43AB-B45F-19186423E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22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9A23-4A75-4DFC-B94C-A0F8F658447F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BCF-6E3F-43AB-B45F-19186423E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15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9A23-4A75-4DFC-B94C-A0F8F658447F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BCF-6E3F-43AB-B45F-19186423E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04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9A23-4A75-4DFC-B94C-A0F8F658447F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BCF-6E3F-43AB-B45F-19186423E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239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9A23-4A75-4DFC-B94C-A0F8F658447F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BCF-6E3F-43AB-B45F-19186423E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9A23-4A75-4DFC-B94C-A0F8F658447F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BCF-6E3F-43AB-B45F-19186423E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390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9A23-4A75-4DFC-B94C-A0F8F658447F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BCF-6E3F-43AB-B45F-19186423E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16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9A23-4A75-4DFC-B94C-A0F8F658447F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BCF-6E3F-43AB-B45F-19186423E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332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E9A23-4A75-4DFC-B94C-A0F8F658447F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3DBCF-6E3F-43AB-B45F-19186423E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87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D9911FF-7475-4BF6-A6BA-D98D0767CB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559675" cy="10439400"/>
          </a:xfrm>
          <a:prstGeom prst="rect">
            <a:avLst/>
          </a:prstGeom>
        </p:spPr>
      </p:pic>
      <p:sp>
        <p:nvSpPr>
          <p:cNvPr id="16" name="Овал 15">
            <a:extLst>
              <a:ext uri="{FF2B5EF4-FFF2-40B4-BE49-F238E27FC236}">
                <a16:creationId xmlns:a16="http://schemas.microsoft.com/office/drawing/2014/main" id="{D3842F15-8151-4109-BD0C-65A70D6AE4FF}"/>
              </a:ext>
            </a:extLst>
          </p:cNvPr>
          <p:cNvSpPr/>
          <p:nvPr/>
        </p:nvSpPr>
        <p:spPr>
          <a:xfrm rot="1575416">
            <a:off x="266700" y="8267700"/>
            <a:ext cx="2000250" cy="838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49D3E4F3-7ACB-449E-9CC2-580388DA2F74}"/>
              </a:ext>
            </a:extLst>
          </p:cNvPr>
          <p:cNvSpPr/>
          <p:nvPr/>
        </p:nvSpPr>
        <p:spPr>
          <a:xfrm rot="4925525">
            <a:off x="1104900" y="9258299"/>
            <a:ext cx="2000250" cy="838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8147883E-6E62-464F-9757-A0583B161F1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3994" b="38592"/>
          <a:stretch/>
        </p:blipFill>
        <p:spPr>
          <a:xfrm>
            <a:off x="0" y="8080843"/>
            <a:ext cx="2383275" cy="2358557"/>
          </a:xfrm>
          <a:prstGeom prst="rect">
            <a:avLst/>
          </a:prstGeom>
        </p:spPr>
      </p:pic>
      <p:sp>
        <p:nvSpPr>
          <p:cNvPr id="19" name="Овал 18">
            <a:extLst>
              <a:ext uri="{FF2B5EF4-FFF2-40B4-BE49-F238E27FC236}">
                <a16:creationId xmlns:a16="http://schemas.microsoft.com/office/drawing/2014/main" id="{7AAC2035-DEAC-4B57-9E5F-44AEF1CFD770}"/>
              </a:ext>
            </a:extLst>
          </p:cNvPr>
          <p:cNvSpPr/>
          <p:nvPr/>
        </p:nvSpPr>
        <p:spPr>
          <a:xfrm rot="3694904">
            <a:off x="5891352" y="150430"/>
            <a:ext cx="1388773" cy="838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EA7D74FD-F9BE-4FA8-A257-A8FC4EFE4068}"/>
              </a:ext>
            </a:extLst>
          </p:cNvPr>
          <p:cNvSpPr/>
          <p:nvPr/>
        </p:nvSpPr>
        <p:spPr>
          <a:xfrm rot="305690">
            <a:off x="6566892" y="892231"/>
            <a:ext cx="616406" cy="41273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0B64CE41-1705-40A7-9365-034F9E60308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3994" b="38592"/>
          <a:stretch/>
        </p:blipFill>
        <p:spPr>
          <a:xfrm rot="21236041" flipH="1" flipV="1">
            <a:off x="6420087" y="54364"/>
            <a:ext cx="1085850" cy="1074588"/>
          </a:xfrm>
          <a:prstGeom prst="rect">
            <a:avLst/>
          </a:prstGeom>
        </p:spPr>
      </p:pic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E8DF3FC6-6B43-49C2-8487-592BA11ABDA9}"/>
              </a:ext>
            </a:extLst>
          </p:cNvPr>
          <p:cNvSpPr/>
          <p:nvPr/>
        </p:nvSpPr>
        <p:spPr>
          <a:xfrm>
            <a:off x="1581150" y="1885950"/>
            <a:ext cx="285750" cy="6553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F6264F7-FE5C-46CB-91AF-835679EF7450}"/>
              </a:ext>
            </a:extLst>
          </p:cNvPr>
          <p:cNvSpPr txBox="1"/>
          <p:nvPr/>
        </p:nvSpPr>
        <p:spPr>
          <a:xfrm>
            <a:off x="86524" y="1228721"/>
            <a:ext cx="76808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83F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Основы </a:t>
            </a:r>
          </a:p>
          <a:p>
            <a:r>
              <a:rPr lang="ru-RU" sz="3600" b="1" dirty="0" smtClean="0">
                <a:solidFill>
                  <a:srgbClr val="0083F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компьютерной грамотности</a:t>
            </a:r>
            <a:endParaRPr lang="ru-RU" sz="3600" b="1" dirty="0">
              <a:solidFill>
                <a:srgbClr val="0083F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283D1E02-7B95-4265-9EA2-7BE29899FD1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56" r="24663" b="27305"/>
          <a:stretch/>
        </p:blipFill>
        <p:spPr>
          <a:xfrm>
            <a:off x="381000" y="0"/>
            <a:ext cx="1257300" cy="1356245"/>
          </a:xfrm>
          <a:prstGeom prst="rect">
            <a:avLst/>
          </a:prstGeom>
        </p:spPr>
      </p:pic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id="{CBDED1DA-96FA-4D00-9CCB-5F75F0446EDE}"/>
              </a:ext>
            </a:extLst>
          </p:cNvPr>
          <p:cNvSpPr/>
          <p:nvPr/>
        </p:nvSpPr>
        <p:spPr>
          <a:xfrm>
            <a:off x="1564531" y="3086279"/>
            <a:ext cx="5720267" cy="1257300"/>
          </a:xfrm>
          <a:prstGeom prst="roundRect">
            <a:avLst/>
          </a:prstGeom>
          <a:solidFill>
            <a:schemeClr val="bg1"/>
          </a:solidFill>
          <a:ln>
            <a:solidFill>
              <a:srgbClr val="0083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rgbClr val="0083F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Знакомство с устройством компьютера. Изучение основных офисных программ. Работа с почтой, поисковыми системами и облачными сервисами.</a:t>
            </a:r>
            <a:endParaRPr lang="ru-RU" sz="1600" dirty="0">
              <a:solidFill>
                <a:srgbClr val="0083F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B322DF20-B344-4B72-A70D-0E0976A29052}"/>
              </a:ext>
            </a:extLst>
          </p:cNvPr>
          <p:cNvSpPr/>
          <p:nvPr/>
        </p:nvSpPr>
        <p:spPr>
          <a:xfrm>
            <a:off x="1619250" y="3200400"/>
            <a:ext cx="5619750" cy="12573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dirty="0">
              <a:solidFill>
                <a:srgbClr val="0083F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2" name="Таблица 42">
            <a:extLst>
              <a:ext uri="{FF2B5EF4-FFF2-40B4-BE49-F238E27FC236}">
                <a16:creationId xmlns:a16="http://schemas.microsoft.com/office/drawing/2014/main" id="{BA3F12C2-60D3-474F-A84C-48583D91F3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91572"/>
              </p:ext>
            </p:extLst>
          </p:nvPr>
        </p:nvGraphicFramePr>
        <p:xfrm>
          <a:off x="1642254" y="4516221"/>
          <a:ext cx="5465827" cy="4553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5090">
                  <a:extLst>
                    <a:ext uri="{9D8B030D-6E8A-4147-A177-3AD203B41FA5}">
                      <a16:colId xmlns:a16="http://schemas.microsoft.com/office/drawing/2014/main" val="3825802145"/>
                    </a:ext>
                  </a:extLst>
                </a:gridCol>
                <a:gridCol w="2450737">
                  <a:extLst>
                    <a:ext uri="{9D8B030D-6E8A-4147-A177-3AD203B41FA5}">
                      <a16:colId xmlns:a16="http://schemas.microsoft.com/office/drawing/2014/main" val="2815073782"/>
                    </a:ext>
                  </a:extLst>
                </a:gridCol>
              </a:tblGrid>
              <a:tr h="1127634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8-10 лет гр. № 1</a:t>
                      </a:r>
                    </a:p>
                    <a:p>
                      <a:pPr algn="ctr"/>
                      <a:r>
                        <a:rPr lang="ru-RU" sz="14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стартовый уровень</a:t>
                      </a:r>
                      <a:endParaRPr lang="ru-RU" sz="1400" b="1" i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ВТ:15.00-16.30             ПТ:15.40-17.10</a:t>
                      </a:r>
                    </a:p>
                    <a:p>
                      <a:pPr algn="ctr"/>
                      <a:endParaRPr lang="ru-RU" sz="14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8557348"/>
                  </a:ext>
                </a:extLst>
              </a:tr>
              <a:tr h="1141865"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8-10 лет гр. № 2</a:t>
                      </a: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СОШ № 4 </a:t>
                      </a:r>
                    </a:p>
                    <a:p>
                      <a:pPr algn="ctr"/>
                      <a:r>
                        <a:rPr lang="ru-RU" sz="14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стартовый уровень</a:t>
                      </a:r>
                      <a:endParaRPr lang="ru-RU" sz="1400" b="1" i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ЧТ</a:t>
                      </a:r>
                      <a:r>
                        <a:rPr lang="ru-RU" sz="1400" b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ru-RU" sz="1400" b="0" baseline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baseline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12.30-13.10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6964905"/>
                  </a:ext>
                </a:extLst>
              </a:tr>
              <a:tr h="1141865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11-16 лет  гр.№ 1</a:t>
                      </a:r>
                    </a:p>
                    <a:p>
                      <a:pPr algn="ctr"/>
                      <a:r>
                        <a:rPr lang="ru-RU" sz="14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стартовый уровень</a:t>
                      </a:r>
                      <a:endParaRPr lang="ru-RU" sz="1400" b="1" i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СР:16.30-18.00               СБ:11.40-13.10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497896"/>
                  </a:ext>
                </a:extLst>
              </a:tr>
              <a:tr h="1141865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11-16 лет  гр.№ 2</a:t>
                      </a:r>
                    </a:p>
                    <a:p>
                      <a:pPr algn="ctr"/>
                      <a:r>
                        <a:rPr lang="ru-RU" sz="14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стартовый уровень</a:t>
                      </a:r>
                      <a:endParaRPr lang="ru-RU" sz="1400" b="1" i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ПТ:17.20-18.50            СБ:13.20-14.50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94542"/>
                  </a:ext>
                </a:extLst>
              </a:tr>
            </a:tbl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EBDFA792-1413-4FC5-B61F-00585D8FF471}"/>
              </a:ext>
            </a:extLst>
          </p:cNvPr>
          <p:cNvSpPr txBox="1"/>
          <p:nvPr/>
        </p:nvSpPr>
        <p:spPr>
          <a:xfrm>
            <a:off x="4795580" y="9420761"/>
            <a:ext cx="27640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8-16 </a:t>
            </a:r>
            <a:r>
              <a:rPr lang="ru-RU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645ED640-4616-414E-856B-03D27C3E1FB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213" t="11410" r="23861" b="32731"/>
          <a:stretch/>
        </p:blipFill>
        <p:spPr>
          <a:xfrm>
            <a:off x="184485" y="2889202"/>
            <a:ext cx="1559883" cy="151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6403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767</TotalTime>
  <Words>70</Words>
  <Application>Microsoft Office PowerPoint</Application>
  <PresentationFormat>Произвольный</PresentationFormat>
  <Paragraphs>21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Huawei</dc:creator>
  <cp:lastModifiedBy>Пользователь</cp:lastModifiedBy>
  <cp:revision>75</cp:revision>
  <cp:lastPrinted>2026-01-29T07:55:06Z</cp:lastPrinted>
  <dcterms:created xsi:type="dcterms:W3CDTF">2024-08-31T14:21:20Z</dcterms:created>
  <dcterms:modified xsi:type="dcterms:W3CDTF">2026-01-29T07:55:09Z</dcterms:modified>
</cp:coreProperties>
</file>